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3"/>
    <p:sldId id="258" r:id="rId4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9999"/>
    <a:srgbClr val="FF9966"/>
    <a:srgbClr val="FFFF99"/>
    <a:srgbClr val="CCFFCC"/>
    <a:srgbClr val="CCFFFF"/>
    <a:srgbClr val="C5E0B4"/>
    <a:srgbClr val="DDDAB8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  <a:endParaRPr lang="en-US" altLang="zh-CN" sz="3200" b="1"/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  <a:endParaRPr lang="zh-CN" altLang="en-US" sz="1600" b="1">
              <a:latin typeface="微软雅黑" charset="0"/>
              <a:ea typeface="微软雅黑" charset="0"/>
            </a:endParaRP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  <a:endParaRPr lang="en-US" altLang="zh-CN" sz="1600">
              <a:latin typeface="微软雅黑" charset="0"/>
              <a:ea typeface="微软雅黑" charset="0"/>
            </a:endParaRP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任务执行</a:t>
            </a:r>
            <a:endParaRPr lang="zh-CN" altLang="en-US" sz="1600" b="1"/>
          </a:p>
          <a:p>
            <a:pPr algn="ctr"/>
            <a:r>
              <a:rPr lang="zh-CN" altLang="en-US" sz="1600" b="1"/>
              <a:t>【业务逻辑】</a:t>
            </a:r>
            <a:endParaRPr lang="zh-CN" altLang="en-US" sz="16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v1.3</a:t>
            </a:r>
            <a:endParaRPr lang="en-US" altLang="zh-CN" sz="3200" b="1"/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  <a:endParaRPr lang="en-US">
              <a:latin typeface="微软雅黑" charset="0"/>
              <a:ea typeface="微软雅黑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  <a:endParaRPr lang="en-US"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  <a:endParaRPr lang="zh-CN" altLang="en-US">
              <a:latin typeface="微软雅黑" charset="0"/>
              <a:ea typeface="微软雅黑" charset="0"/>
              <a:sym typeface="+mn-ea"/>
            </a:endParaRP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60截图201512071518582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25" y="473075"/>
            <a:ext cx="11990070" cy="53276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360截图201512071517447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390" y="432435"/>
            <a:ext cx="12031980" cy="534606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QQ截图2016061509565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960" y="476250"/>
            <a:ext cx="11717020" cy="54222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QQ截图201606150957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7510" y="738505"/>
            <a:ext cx="11409045" cy="52393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QQ截图201606150957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3845" y="629920"/>
            <a:ext cx="11819255" cy="54286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WPS 演示</Application>
  <PresentationFormat>宽屏</PresentationFormat>
  <Paragraphs>175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361</cp:revision>
  <dcterms:created xsi:type="dcterms:W3CDTF">2015-05-05T08:02:00Z</dcterms:created>
  <dcterms:modified xsi:type="dcterms:W3CDTF">2016-06-15T02:04:18Z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