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9" r:id="rId2"/>
    <p:sldId id="258" r:id="rId3"/>
    <p:sldId id="260" r:id="rId4"/>
    <p:sldId id="261" r:id="rId5"/>
    <p:sldId id="262" r:id="rId6"/>
    <p:sldId id="263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EF7FF"/>
    <a:srgbClr val="E0EB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0723" autoAdjust="0"/>
    <p:restoredTop sz="92978"/>
  </p:normalViewPr>
  <p:slideViewPr>
    <p:cSldViewPr snapToGrid="0">
      <p:cViewPr>
        <p:scale>
          <a:sx n="100" d="100"/>
          <a:sy n="100" d="100"/>
        </p:scale>
        <p:origin x="144" y="2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566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40558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34637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4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5956500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5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9285488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17/8/14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</a:rPr>
              <a:t>执行器</a:t>
            </a:r>
            <a:endParaRPr lang="zh-CN" altLang="en-US" dirty="0">
              <a:latin typeface="微软雅黑" charset="0"/>
              <a:ea typeface="微软雅黑" charset="0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  <a:sym typeface="+mn-ea"/>
              </a:rPr>
              <a:t>注册模块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97757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78395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v1.8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786243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矩形 35"/>
          <p:cNvSpPr/>
          <p:nvPr/>
        </p:nvSpPr>
        <p:spPr>
          <a:xfrm>
            <a:off x="7688195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sp>
        <p:nvSpPr>
          <p:cNvPr id="37" name="罐形 36"/>
          <p:cNvSpPr/>
          <p:nvPr/>
        </p:nvSpPr>
        <p:spPr>
          <a:xfrm>
            <a:off x="6652456" y="4277386"/>
            <a:ext cx="1442318" cy="361135"/>
          </a:xfrm>
          <a:prstGeom prst="can">
            <a:avLst/>
          </a:prstGeom>
          <a:gradFill rotWithShape="1">
            <a:gsLst>
              <a:gs pos="0">
                <a:sysClr val="windowText" lastClr="000000">
                  <a:tint val="50000"/>
                  <a:satMod val="300000"/>
                </a:sysClr>
              </a:gs>
              <a:gs pos="35000">
                <a:sysClr val="windowText" lastClr="000000">
                  <a:tint val="37000"/>
                  <a:satMod val="300000"/>
                </a:sysClr>
              </a:gs>
              <a:gs pos="100000">
                <a:sysClr val="windowText" lastClr="000000">
                  <a:tint val="15000"/>
                  <a:satMod val="350000"/>
                </a:sysClr>
              </a:gs>
            </a:gsLst>
            <a:lin ang="16200000" scaled="1"/>
          </a:gradFill>
          <a:ln w="9525" cap="flat" cmpd="sng" algn="ctr">
            <a:solidFill>
              <a:sysClr val="windowText" lastClr="000000">
                <a:shade val="95000"/>
                <a:satMod val="105000"/>
              </a:sysClr>
            </a:solidFill>
            <a:prstDash val="soli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业务数据</a:t>
            </a:r>
          </a:p>
        </p:txBody>
      </p:sp>
      <p:sp>
        <p:nvSpPr>
          <p:cNvPr id="38" name="矩形 37"/>
          <p:cNvSpPr/>
          <p:nvPr/>
        </p:nvSpPr>
        <p:spPr>
          <a:xfrm>
            <a:off x="7238396" y="3631781"/>
            <a:ext cx="270435" cy="257953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sp>
        <p:nvSpPr>
          <p:cNvPr id="39" name="矩形 38"/>
          <p:cNvSpPr/>
          <p:nvPr/>
        </p:nvSpPr>
        <p:spPr>
          <a:xfrm>
            <a:off x="6788597" y="3631782"/>
            <a:ext cx="270435" cy="257953"/>
          </a:xfrm>
          <a:prstGeom prst="rect">
            <a:avLst/>
          </a:prstGeom>
          <a:noFill/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cxnSp>
        <p:nvCxnSpPr>
          <p:cNvPr id="40" name="直线箭头连接符 39"/>
          <p:cNvCxnSpPr/>
          <p:nvPr/>
        </p:nvCxnSpPr>
        <p:spPr>
          <a:xfrm>
            <a:off x="7823414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1" name="直线箭头连接符 40"/>
          <p:cNvCxnSpPr/>
          <p:nvPr/>
        </p:nvCxnSpPr>
        <p:spPr>
          <a:xfrm>
            <a:off x="7371126" y="3936572"/>
            <a:ext cx="0" cy="309544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2" name="直线箭头连接符 41"/>
          <p:cNvCxnSpPr/>
          <p:nvPr/>
        </p:nvCxnSpPr>
        <p:spPr>
          <a:xfrm>
            <a:off x="6923816" y="3936572"/>
            <a:ext cx="0" cy="309544"/>
          </a:xfrm>
          <a:prstGeom prst="straightConnector1">
            <a:avLst/>
          </a:prstGeom>
          <a:noFill/>
          <a:ln w="12700" cap="flat" cmpd="sng" algn="ctr">
            <a:solidFill>
              <a:srgbClr val="EC5044"/>
            </a:solidFill>
            <a:prstDash val="solid"/>
            <a:headEnd type="triangl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3" name="椭圆 42"/>
          <p:cNvSpPr/>
          <p:nvPr/>
        </p:nvSpPr>
        <p:spPr>
          <a:xfrm>
            <a:off x="5137130" y="1961461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0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/>
              <a:ea typeface="微软雅黑"/>
              <a:cs typeface="微软雅黑"/>
            </a:endParaRPr>
          </a:p>
        </p:txBody>
      </p:sp>
      <p:sp>
        <p:nvSpPr>
          <p:cNvPr id="44" name="椭圆 43"/>
          <p:cNvSpPr/>
          <p:nvPr/>
        </p:nvSpPr>
        <p:spPr>
          <a:xfrm>
            <a:off x="5137130" y="2374186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1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/>
              <a:ea typeface="微软雅黑"/>
              <a:cs typeface="微软雅黑"/>
            </a:endParaRPr>
          </a:p>
        </p:txBody>
      </p:sp>
      <p:sp>
        <p:nvSpPr>
          <p:cNvPr id="45" name="椭圆 44"/>
          <p:cNvSpPr/>
          <p:nvPr/>
        </p:nvSpPr>
        <p:spPr>
          <a:xfrm>
            <a:off x="5137130" y="2786912"/>
            <a:ext cx="901448" cy="309543"/>
          </a:xfrm>
          <a:prstGeom prst="ellipse">
            <a:avLst/>
          </a:prstGeom>
          <a:gradFill rotWithShape="1">
            <a:gsLst>
              <a:gs pos="0">
                <a:srgbClr val="4F81BD">
                  <a:tint val="100000"/>
                  <a:shade val="100000"/>
                  <a:satMod val="130000"/>
                </a:srgbClr>
              </a:gs>
              <a:gs pos="100000">
                <a:srgbClr val="4F81BD">
                  <a:tint val="50000"/>
                  <a:shade val="100000"/>
                  <a:satMod val="350000"/>
                </a:srgbClr>
              </a:gs>
            </a:gsLst>
            <a:lin ang="16200000" scaled="0"/>
          </a:gradFill>
          <a:ln w="9525" cap="flat" cmpd="sng" algn="ctr">
            <a:solidFill>
              <a:srgbClr val="FF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执行器</a:t>
            </a:r>
            <a:r>
              <a:rPr kumimoji="1" lang="en-US" altLang="zh-CN" sz="9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2</a:t>
            </a:r>
            <a:endParaRPr kumimoji="1" lang="zh-CN" altLang="en-US" sz="9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微软雅黑"/>
              <a:ea typeface="微软雅黑"/>
              <a:cs typeface="微软雅黑"/>
            </a:endParaRPr>
          </a:p>
        </p:txBody>
      </p:sp>
      <p:cxnSp>
        <p:nvCxnSpPr>
          <p:cNvPr id="46" name="肘形连接符 45"/>
          <p:cNvCxnSpPr/>
          <p:nvPr/>
        </p:nvCxnSpPr>
        <p:spPr>
          <a:xfrm rot="16200000" flipV="1">
            <a:off x="6173222" y="1981589"/>
            <a:ext cx="1515548" cy="1784835"/>
          </a:xfrm>
          <a:prstGeom prst="bentConnector2">
            <a:avLst/>
          </a:prstGeom>
          <a:noFill/>
          <a:ln w="12700" cap="flat" cmpd="sng" algn="ctr">
            <a:solidFill>
              <a:sysClr val="windowText" lastClr="000000">
                <a:lumMod val="75000"/>
                <a:lumOff val="25000"/>
              </a:sysClr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7" name="肘形连接符 46"/>
          <p:cNvCxnSpPr/>
          <p:nvPr/>
        </p:nvCxnSpPr>
        <p:spPr>
          <a:xfrm rot="16200000" flipV="1">
            <a:off x="6154685" y="2412852"/>
            <a:ext cx="1102823" cy="1335036"/>
          </a:xfrm>
          <a:prstGeom prst="bentConnector2">
            <a:avLst/>
          </a:prstGeom>
          <a:noFill/>
          <a:ln w="12700" cap="flat" cmpd="sng" algn="ctr">
            <a:solidFill>
              <a:srgbClr val="40404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48" name="肘形连接符 47"/>
          <p:cNvCxnSpPr/>
          <p:nvPr/>
        </p:nvCxnSpPr>
        <p:spPr>
          <a:xfrm rot="16200000" flipV="1">
            <a:off x="6136148" y="2844114"/>
            <a:ext cx="690098" cy="885237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49" name="矩形 48"/>
          <p:cNvSpPr/>
          <p:nvPr/>
        </p:nvSpPr>
        <p:spPr>
          <a:xfrm>
            <a:off x="3159175" y="2054876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分片任务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cxnSp>
        <p:nvCxnSpPr>
          <p:cNvPr id="50" name="直线箭头连接符 49"/>
          <p:cNvCxnSpPr/>
          <p:nvPr/>
        </p:nvCxnSpPr>
        <p:spPr>
          <a:xfrm>
            <a:off x="3737396" y="2116232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1" name="矩形 50"/>
          <p:cNvSpPr/>
          <p:nvPr/>
        </p:nvSpPr>
        <p:spPr>
          <a:xfrm>
            <a:off x="5001913" y="1703508"/>
            <a:ext cx="1126810" cy="1496129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sp>
        <p:nvSpPr>
          <p:cNvPr id="52" name="文本框 51"/>
          <p:cNvSpPr txBox="1"/>
          <p:nvPr/>
        </p:nvSpPr>
        <p:spPr>
          <a:xfrm>
            <a:off x="5120324" y="1690537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执行器集群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cxnSp>
        <p:nvCxnSpPr>
          <p:cNvPr id="53" name="直线箭头连接符 52"/>
          <p:cNvCxnSpPr/>
          <p:nvPr/>
        </p:nvCxnSpPr>
        <p:spPr>
          <a:xfrm>
            <a:off x="3737396" y="2536989"/>
            <a:ext cx="1393219" cy="0"/>
          </a:xfrm>
          <a:prstGeom prst="straightConnector1">
            <a:avLst/>
          </a:prstGeom>
          <a:noFill/>
          <a:ln w="19050" cap="flat" cmpd="sng" algn="ctr">
            <a:solidFill>
              <a:srgbClr val="595959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cxnSp>
        <p:nvCxnSpPr>
          <p:cNvPr id="54" name="肘形连接符 104"/>
          <p:cNvCxnSpPr/>
          <p:nvPr/>
        </p:nvCxnSpPr>
        <p:spPr>
          <a:xfrm flipV="1">
            <a:off x="3724695" y="2941683"/>
            <a:ext cx="1393219" cy="0"/>
          </a:xfrm>
          <a:prstGeom prst="straightConnector1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55" name="矩形 54"/>
          <p:cNvSpPr/>
          <p:nvPr/>
        </p:nvSpPr>
        <p:spPr>
          <a:xfrm>
            <a:off x="2929601" y="1692409"/>
            <a:ext cx="738941" cy="2946112"/>
          </a:xfrm>
          <a:prstGeom prst="rect">
            <a:avLst/>
          </a:prstGeom>
          <a:noFill/>
          <a:ln w="12700" cap="flat" cmpd="sng" algn="ctr">
            <a:solidFill>
              <a:sysClr val="windowText" lastClr="000000"/>
            </a:solidFill>
            <a:prstDash val="dash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2946595" y="1664863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调度中心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7" name="文本框 56"/>
          <p:cNvSpPr txBox="1"/>
          <p:nvPr/>
        </p:nvSpPr>
        <p:spPr>
          <a:xfrm>
            <a:off x="3785520" y="1844218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分片参数：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0,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3785519" y="2260653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分片参数：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1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,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3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59" name="文本框 58"/>
          <p:cNvSpPr txBox="1"/>
          <p:nvPr/>
        </p:nvSpPr>
        <p:spPr>
          <a:xfrm>
            <a:off x="3785518" y="2681507"/>
            <a:ext cx="113204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分片参数：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2,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3</a:t>
            </a:r>
            <a:endParaRPr kumimoji="1" lang="zh-CN" altLang="en-US" sz="1100" dirty="0">
              <a:solidFill>
                <a:srgbClr val="FF0000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6762374" y="4686017"/>
            <a:ext cx="130676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总数据量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30000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条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6177731" y="1808755"/>
            <a:ext cx="87235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10000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6177731" y="2251713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10001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~</a:t>
            </a:r>
            <a:r>
              <a:rPr kumimoji="1" lang="zh-CN" altLang="en-US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2</a:t>
            </a:r>
            <a:r>
              <a:rPr kumimoji="1" lang="en-US" altLang="zh-CN" sz="1100" dirty="0" smtClean="0">
                <a:solidFill>
                  <a:prstClr val="black"/>
                </a:solidFill>
                <a:latin typeface="微软雅黑"/>
                <a:ea typeface="微软雅黑"/>
                <a:cs typeface="微软雅黑"/>
              </a:rPr>
              <a:t>0000</a:t>
            </a:r>
            <a:endParaRPr kumimoji="1" lang="zh-CN" altLang="en-US" sz="1100" dirty="0">
              <a:solidFill>
                <a:prstClr val="black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6177731" y="2669901"/>
            <a:ext cx="120577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20001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~</a:t>
            </a:r>
            <a:r>
              <a:rPr kumimoji="1" lang="zh-CN" altLang="en-US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 </a:t>
            </a:r>
            <a:r>
              <a:rPr kumimoji="1" lang="en-US" altLang="zh-CN" sz="1100" dirty="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30000</a:t>
            </a:r>
            <a:endParaRPr kumimoji="1" lang="zh-CN" altLang="en-US" sz="1100" dirty="0">
              <a:solidFill>
                <a:srgbClr val="FF0000"/>
              </a:solidFill>
              <a:latin typeface="微软雅黑"/>
              <a:ea typeface="微软雅黑"/>
              <a:cs typeface="微软雅黑"/>
            </a:endParaRPr>
          </a:p>
        </p:txBody>
      </p:sp>
      <p:sp>
        <p:nvSpPr>
          <p:cNvPr id="64" name="矩形 63"/>
          <p:cNvSpPr/>
          <p:nvPr/>
        </p:nvSpPr>
        <p:spPr>
          <a:xfrm>
            <a:off x="8523288" y="1290489"/>
            <a:ext cx="1825159" cy="1246595"/>
          </a:xfrm>
          <a:prstGeom prst="rect">
            <a:avLst/>
          </a:prstGeom>
          <a:solidFill>
            <a:srgbClr val="FFFF00"/>
          </a:solidFill>
          <a:ln w="9525" cap="flat" cmpd="sng" algn="ctr">
            <a:solidFill>
              <a:sysClr val="windowText" lastClr="000000">
                <a:lumMod val="65000"/>
                <a:lumOff val="35000"/>
              </a:sysClr>
            </a:solidFill>
            <a:prstDash val="solid"/>
            <a:headEnd type="none"/>
            <a:tailEnd type="triangle"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意义：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1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、协同处理大量数据</a:t>
            </a:r>
          </a:p>
          <a:p>
            <a:pPr marL="0" marR="0" lvl="0" indent="0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2</a:t>
            </a:r>
            <a:r>
              <a:rPr kumimoji="1" lang="zh-CN" altLang="en-US" sz="12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icrosoft YaHei" charset="0"/>
                <a:ea typeface="Microsoft YaHei" charset="0"/>
                <a:cs typeface="Microsoft YaHei" charset="0"/>
              </a:rPr>
              <a:t>、动态扩容，动态分片</a:t>
            </a:r>
          </a:p>
        </p:txBody>
      </p:sp>
      <p:sp>
        <p:nvSpPr>
          <p:cNvPr id="65" name="矩形 64"/>
          <p:cNvSpPr/>
          <p:nvPr/>
        </p:nvSpPr>
        <p:spPr>
          <a:xfrm>
            <a:off x="3159175" y="3349165"/>
            <a:ext cx="303651" cy="943219"/>
          </a:xfrm>
          <a:prstGeom prst="rect">
            <a:avLst/>
          </a:prstGeom>
          <a:noFill/>
          <a:ln w="9525" cap="flat" cmpd="sng" algn="ctr">
            <a:solidFill>
              <a:sysClr val="windowText" lastClr="000000"/>
            </a:solidFill>
            <a:prstDash val="solid"/>
          </a:ln>
          <a:effectLst>
            <a:outerShdw blurRad="40000" dist="23000" dir="5400000" rotWithShape="0">
              <a:srgbClr val="000000">
                <a:alpha val="35000"/>
              </a:srgbClr>
            </a:outerShdw>
          </a:effectLst>
        </p:spPr>
        <p:txBody>
          <a:bodyPr rtlCol="0" anchor="ctr"/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100" b="0" i="0" u="none" strike="noStrike" kern="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/>
                <a:ea typeface="微软雅黑"/>
                <a:cs typeface="微软雅黑"/>
              </a:rPr>
              <a:t>注册中心</a:t>
            </a:r>
            <a:endParaRPr kumimoji="1" lang="zh-CN" altLang="en-US" sz="1800" b="0" i="0" u="none" strike="noStrike" kern="0" cap="none" spc="0" normalizeH="0" baseline="0" noProof="0" dirty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charset="0"/>
              <a:cs typeface=""/>
            </a:endParaRPr>
          </a:p>
        </p:txBody>
      </p:sp>
      <p:cxnSp>
        <p:nvCxnSpPr>
          <p:cNvPr id="66" name="肘形连接符 65"/>
          <p:cNvCxnSpPr/>
          <p:nvPr/>
        </p:nvCxnSpPr>
        <p:spPr>
          <a:xfrm rot="5400000">
            <a:off x="4277968" y="2510887"/>
            <a:ext cx="724319" cy="1895454"/>
          </a:xfrm>
          <a:prstGeom prst="bentConnector2">
            <a:avLst/>
          </a:prstGeom>
          <a:noFill/>
          <a:ln w="12700" cap="flat" cmpd="sng" algn="ctr">
            <a:solidFill>
              <a:srgbClr val="FF0000"/>
            </a:solidFill>
            <a:prstDash val="solid"/>
            <a:headEnd type="none"/>
            <a:tailEnd type="triangle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</p:cxnSp>
      <p:sp>
        <p:nvSpPr>
          <p:cNvPr id="67" name="文本框 66"/>
          <p:cNvSpPr txBox="1"/>
          <p:nvPr/>
        </p:nvSpPr>
        <p:spPr>
          <a:xfrm>
            <a:off x="4185027" y="3533075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457200"/>
            <a:r>
              <a:rPr kumimoji="1" lang="zh-CN" altLang="en-US" sz="1100" smtClean="0">
                <a:solidFill>
                  <a:srgbClr val="FF0000"/>
                </a:solidFill>
                <a:latin typeface="微软雅黑"/>
                <a:ea typeface="微软雅黑"/>
                <a:cs typeface="微软雅黑"/>
              </a:rPr>
              <a:t>心跳注册</a:t>
            </a:r>
            <a:endParaRPr kumimoji="1" lang="zh-CN" altLang="en-US" sz="1100" dirty="0">
              <a:solidFill>
                <a:srgbClr val="FF0000"/>
              </a:solidFill>
              <a:latin typeface="微软雅黑"/>
              <a:ea typeface="微软雅黑"/>
              <a:cs typeface="微软雅黑"/>
            </a:endParaRPr>
          </a:p>
        </p:txBody>
      </p:sp>
    </p:spTree>
    <p:extLst>
      <p:ext uri="{BB962C8B-B14F-4D97-AF65-F5344CB8AC3E}">
        <p14:creationId xmlns:p14="http://schemas.microsoft.com/office/powerpoint/2010/main" val="2592844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202</TotalTime>
  <Words>388</Words>
  <Application>Microsoft Macintosh PowerPoint</Application>
  <PresentationFormat>宽屏</PresentationFormat>
  <Paragraphs>349</Paragraphs>
  <Slides>6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5" baseType="lpstr">
      <vt:lpstr>Calibri</vt:lpstr>
      <vt:lpstr>Calibri Light</vt:lpstr>
      <vt:lpstr>Heiti SC Light</vt:lpstr>
      <vt:lpstr>Microsoft YaHei</vt:lpstr>
      <vt:lpstr>ＭＳ Ｐゴシック</vt:lpstr>
      <vt:lpstr>宋体</vt:lpstr>
      <vt:lpstr>微软雅黑</vt:lpstr>
      <vt:lpstr>Arial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395</cp:revision>
  <dcterms:created xsi:type="dcterms:W3CDTF">2015-05-05T08:02:00Z</dcterms:created>
  <dcterms:modified xsi:type="dcterms:W3CDTF">2017-08-14T09:11:02Z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2052-10.1.0.5777</vt:lpwstr>
  </property>
</Properties>
</file>

<file path=docProps/thumbnail.jpeg>
</file>