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9" r:id="rId2"/>
    <p:sldId id="258" r:id="rId3"/>
    <p:sldId id="260" r:id="rId4"/>
    <p:sldId id="261" r:id="rId5"/>
    <p:sldId id="262" r:id="rId6"/>
    <p:sldId id="264" r:id="rId7"/>
    <p:sldId id="266" r:id="rId8"/>
    <p:sldId id="267" r:id="rId9"/>
    <p:sldId id="263" r:id="rId10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EF7FF"/>
    <a:srgbClr val="E0EBFF"/>
    <a:srgbClr val="FF9300"/>
    <a:srgbClr val="FFF495"/>
    <a:srgbClr val="FFF2CD"/>
    <a:srgbClr val="F5FED2"/>
    <a:srgbClr val="FFD77E"/>
    <a:srgbClr val="6095C9"/>
    <a:srgbClr val="B6E99F"/>
    <a:srgbClr val="F7B9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4812" autoAdjust="0"/>
    <p:restoredTop sz="89932"/>
  </p:normalViewPr>
  <p:slideViewPr>
    <p:cSldViewPr snapToGrid="0">
      <p:cViewPr>
        <p:scale>
          <a:sx n="100" d="100"/>
          <a:sy n="100" d="100"/>
        </p:scale>
        <p:origin x="-2240" y="-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539894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9345371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幻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5053974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4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586832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5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41101646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6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64636892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7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9571407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kumimoji="0" lang="zh-CN" altLang="en-US" dirty="0">
              <a:latin typeface="Arial" panose="020B0604020202020204" pitchFamily="34" charset="0"/>
              <a:ea typeface="MS PGothic" panose="020B0600070205080204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80DF3984-D036-8146-80F3-60605DE9315C}" type="slidenum">
              <a:rPr lang="zh-CN" altLang="en-US" sz="1200"/>
              <a:t>8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87940695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2018/11/2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 dirty="0"/>
              <a:t>v1.1</a:t>
            </a:r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任务池</a:t>
            </a: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宴会商户头图绑定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JOB</a:t>
            </a: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婚宴默认</a:t>
            </a:r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搜索</a:t>
            </a:r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排序跑分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JOB</a:t>
            </a: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A</a:t>
            </a: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【block】</a:t>
            </a: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B</a:t>
            </a: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【block】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调度器</a:t>
            </a:r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C</a:t>
            </a:r>
          </a:p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【active】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</a:t>
            </a: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en-US" altLang="zh-CN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1600" b="1">
                <a:latin typeface="微软雅黑" panose="020B0503020204020204" charset="-122"/>
                <a:ea typeface="微软雅黑" panose="020B0503020204020204" charset="-122"/>
              </a:rPr>
              <a:t>调度队列</a:t>
            </a: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panose="020B0503020204020204" charset="-122"/>
                <a:ea typeface="微软雅黑" panose="020B0503020204020204" charset="-122"/>
              </a:rPr>
              <a:t>调度请求</a:t>
            </a: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panose="020B0503020204020204" charset="-122"/>
                <a:ea typeface="微软雅黑" panose="020B0503020204020204" charset="-122"/>
              </a:rPr>
              <a:t>调度请求</a:t>
            </a: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</a:p>
          <a:p>
            <a:pPr algn="ctr"/>
            <a:r>
              <a:rPr lang="zh-CN" altLang="en-US" sz="1600" b="1"/>
              <a:t>【业务逻辑】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/>
              <a:t>v1.3</a:t>
            </a:r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调度池</a:t>
            </a: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</a:rPr>
              <a:t>执行器地址</a:t>
            </a: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 </a:t>
            </a:r>
            <a:r>
              <a:rPr lang="en-US" altLang="zh-CN" b="1" dirty="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日志</a:t>
            </a: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JobHandler</a:t>
            </a: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quartz</a:t>
            </a: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panose="020B0503020204020204" charset="-122"/>
                <a:ea typeface="微软雅黑" panose="020B0503020204020204" charset="-122"/>
                <a:sym typeface="+mn-ea"/>
              </a:rPr>
              <a:t>回调服务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矩形 31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v1.5</a:t>
            </a:r>
            <a:endParaRPr lang="en-US" altLang="zh-CN" sz="3200" b="1" dirty="0"/>
          </a:p>
        </p:txBody>
      </p:sp>
      <p:sp>
        <p:nvSpPr>
          <p:cNvPr id="33" name="矩形 32"/>
          <p:cNvSpPr/>
          <p:nvPr/>
        </p:nvSpPr>
        <p:spPr>
          <a:xfrm>
            <a:off x="548005" y="551145"/>
            <a:ext cx="4619625" cy="5058445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调度中心</a:t>
            </a:r>
          </a:p>
        </p:txBody>
      </p:sp>
      <p:sp>
        <p:nvSpPr>
          <p:cNvPr id="34" name="矩形 33"/>
          <p:cNvSpPr/>
          <p:nvPr/>
        </p:nvSpPr>
        <p:spPr>
          <a:xfrm>
            <a:off x="705485" y="726510"/>
            <a:ext cx="1973580" cy="322573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b="1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调度池</a:t>
            </a:r>
          </a:p>
        </p:txBody>
      </p:sp>
      <p:sp>
        <p:nvSpPr>
          <p:cNvPr id="35" name="矩形 34"/>
          <p:cNvSpPr/>
          <p:nvPr/>
        </p:nvSpPr>
        <p:spPr>
          <a:xfrm>
            <a:off x="856297" y="928370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panose="020B0503020204020204" charset="-122"/>
                <a:ea typeface="微软雅黑" panose="020B0503020204020204" charset="-122"/>
              </a:rPr>
              <a:t>执行器</a:t>
            </a:r>
            <a:endParaRPr lang="zh-CN" altLang="en-US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704215" y="427833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调度日志 </a:t>
            </a:r>
            <a:r>
              <a:rPr lang="en-US" altLang="zh-CN" b="1" dirty="0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panose="020B0503020204020204" charset="-122"/>
                <a:ea typeface="微软雅黑" panose="020B0503020204020204" charset="-122"/>
              </a:rPr>
              <a:t>日志</a:t>
            </a:r>
          </a:p>
        </p:txBody>
      </p:sp>
      <p:sp>
        <p:nvSpPr>
          <p:cNvPr id="37" name="矩形 36"/>
          <p:cNvSpPr/>
          <p:nvPr/>
        </p:nvSpPr>
        <p:spPr>
          <a:xfrm>
            <a:off x="6850380" y="551146"/>
            <a:ext cx="4764405" cy="5005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2400" b="1" dirty="0"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执行器</a:t>
            </a:r>
          </a:p>
        </p:txBody>
      </p:sp>
      <p:sp>
        <p:nvSpPr>
          <p:cNvPr id="38" name="矩形 37"/>
          <p:cNvSpPr/>
          <p:nvPr/>
        </p:nvSpPr>
        <p:spPr>
          <a:xfrm>
            <a:off x="836613" y="1558608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JobHandler</a:t>
            </a:r>
          </a:p>
        </p:txBody>
      </p:sp>
      <p:sp>
        <p:nvSpPr>
          <p:cNvPr id="39" name="矩形 38"/>
          <p:cNvSpPr/>
          <p:nvPr/>
        </p:nvSpPr>
        <p:spPr>
          <a:xfrm>
            <a:off x="850218" y="2166620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panose="020B0503020204020204" charset="-122"/>
                <a:ea typeface="微软雅黑" panose="020B0503020204020204" charset="-122"/>
              </a:rPr>
              <a:t>……</a:t>
            </a:r>
          </a:p>
        </p:txBody>
      </p:sp>
      <p:sp>
        <p:nvSpPr>
          <p:cNvPr id="40" name="矩形 39"/>
          <p:cNvSpPr/>
          <p:nvPr/>
        </p:nvSpPr>
        <p:spPr>
          <a:xfrm>
            <a:off x="3652520" y="1896904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panose="020B0503020204020204" charset="-122"/>
                <a:ea typeface="微软雅黑" panose="020B0503020204020204" charset="-122"/>
              </a:rPr>
              <a:t>quartz</a:t>
            </a:r>
          </a:p>
        </p:txBody>
      </p:sp>
      <p:sp>
        <p:nvSpPr>
          <p:cNvPr id="41" name="矩形 40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回调服务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2" name="上下箭头 41"/>
          <p:cNvSpPr/>
          <p:nvPr/>
        </p:nvSpPr>
        <p:spPr>
          <a:xfrm>
            <a:off x="4123690" y="3780322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左右箭头 42"/>
          <p:cNvSpPr/>
          <p:nvPr/>
        </p:nvSpPr>
        <p:spPr>
          <a:xfrm>
            <a:off x="2715260" y="2186119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左右箭头 43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/>
        </p:nvSpPr>
        <p:spPr>
          <a:xfrm>
            <a:off x="7119272" y="2009190"/>
            <a:ext cx="1535430" cy="8631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46" name="直接箭头连接符 11"/>
          <p:cNvCxnSpPr/>
          <p:nvPr/>
        </p:nvCxnSpPr>
        <p:spPr>
          <a:xfrm>
            <a:off x="5227320" y="2374792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12"/>
          <p:cNvCxnSpPr/>
          <p:nvPr/>
        </p:nvCxnSpPr>
        <p:spPr>
          <a:xfrm flipH="1">
            <a:off x="5227320" y="346837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圆柱形 15"/>
          <p:cNvSpPr/>
          <p:nvPr/>
        </p:nvSpPr>
        <p:spPr>
          <a:xfrm>
            <a:off x="7128510" y="3296340"/>
            <a:ext cx="1570990" cy="1316829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49" name="矩形 48"/>
          <p:cNvSpPr/>
          <p:nvPr/>
        </p:nvSpPr>
        <p:spPr>
          <a:xfrm>
            <a:off x="9273096" y="811360"/>
            <a:ext cx="2157095" cy="3856673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r>
              <a:rPr lang="zh-CN" altLang="en-US" dirty="0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50" name="直接箭头连接符 18"/>
          <p:cNvCxnSpPr/>
          <p:nvPr/>
        </p:nvCxnSpPr>
        <p:spPr>
          <a:xfrm flipV="1">
            <a:off x="8712613" y="2431252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19"/>
          <p:cNvCxnSpPr/>
          <p:nvPr/>
        </p:nvCxnSpPr>
        <p:spPr>
          <a:xfrm flipH="1">
            <a:off x="8699500" y="3952240"/>
            <a:ext cx="51054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圆柱形 20"/>
          <p:cNvSpPr/>
          <p:nvPr/>
        </p:nvSpPr>
        <p:spPr>
          <a:xfrm>
            <a:off x="9532176" y="1325537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53" name="矩形 52"/>
          <p:cNvSpPr/>
          <p:nvPr/>
        </p:nvSpPr>
        <p:spPr>
          <a:xfrm>
            <a:off x="9626126" y="3250097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54" name="上下箭头 53"/>
          <p:cNvSpPr/>
          <p:nvPr/>
        </p:nvSpPr>
        <p:spPr>
          <a:xfrm>
            <a:off x="10228100" y="2374792"/>
            <a:ext cx="247086" cy="816451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>
            <a:off x="3642360" y="826718"/>
            <a:ext cx="1257935" cy="8090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注册模块</a:t>
            </a:r>
            <a:endParaRPr lang="en-US" altLang="zh-CN" dirty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7128510" y="826718"/>
            <a:ext cx="1535430" cy="8300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solidFill>
                  <a:schemeClr val="tx1"/>
                </a:solidFill>
              </a:rPr>
              <a:t>注册模块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57" name="左右箭头 56"/>
          <p:cNvSpPr/>
          <p:nvPr/>
        </p:nvSpPr>
        <p:spPr>
          <a:xfrm>
            <a:off x="2707692" y="1105852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9" name="直接箭头连接符 12"/>
          <p:cNvCxnSpPr/>
          <p:nvPr/>
        </p:nvCxnSpPr>
        <p:spPr>
          <a:xfrm flipH="1">
            <a:off x="5227319" y="1300623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v1.7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自动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v1.8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789" y="5792686"/>
            <a:ext cx="370805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b="1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b="1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b="1" dirty="0">
                <a:latin typeface="Heiti SC Light" charset="-122"/>
                <a:ea typeface="Heiti SC Light" charset="-122"/>
                <a:cs typeface="Heiti SC Light" charset="-122"/>
              </a:rPr>
              <a:t>v1.9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885" y="5792470"/>
            <a:ext cx="4310380" cy="5219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v1.9.2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（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xxl-rpc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）</a:t>
            </a:r>
            <a:endParaRPr kumimoji="1" lang="zh-CN" altLang="en-US" sz="1400" dirty="0" smtClean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4540885" y="5792470"/>
            <a:ext cx="4310380" cy="5219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CN" sz="2800" dirty="0">
                <a:latin typeface="Heiti SC Light" charset="-122"/>
                <a:ea typeface="Heiti SC Light" charset="-122"/>
                <a:cs typeface="Heiti SC Light" charset="-122"/>
              </a:rPr>
              <a:t>XXL-JOB</a:t>
            </a:r>
            <a:r>
              <a:rPr lang="zh-CN" altLang="en-US" sz="2800" dirty="0">
                <a:latin typeface="Heiti SC Light" charset="-122"/>
                <a:ea typeface="Heiti SC Light" charset="-122"/>
                <a:cs typeface="Heiti SC Light" charset="-122"/>
              </a:rPr>
              <a:t>架构图 </a:t>
            </a:r>
            <a:r>
              <a:rPr lang="en-US" altLang="zh-CN" sz="2800" dirty="0" smtClean="0">
                <a:latin typeface="Heiti SC Light" charset="-122"/>
                <a:ea typeface="Heiti SC Light" charset="-122"/>
                <a:cs typeface="Heiti SC Light" charset="-122"/>
              </a:rPr>
              <a:t>v2.0.0</a:t>
            </a:r>
            <a:endParaRPr lang="en-US" altLang="zh-CN" sz="28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32737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矩形 35"/>
          <p:cNvSpPr/>
          <p:nvPr/>
        </p:nvSpPr>
        <p:spPr>
          <a:xfrm>
            <a:off x="7688195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37" name="罐形 36"/>
          <p:cNvSpPr/>
          <p:nvPr/>
        </p:nvSpPr>
        <p:spPr>
          <a:xfrm>
            <a:off x="6652456" y="4277386"/>
            <a:ext cx="1442318" cy="361135"/>
          </a:xfrm>
          <a:prstGeom prst="can">
            <a:avLst/>
          </a:prstGeom>
          <a:gradFill rotWithShape="1">
            <a:gsLst>
              <a:gs pos="0">
                <a:sysClr val="windowText" lastClr="000000">
                  <a:tint val="50000"/>
                  <a:satMod val="300000"/>
                </a:sysClr>
              </a:gs>
              <a:gs pos="35000">
                <a:sysClr val="windowText" lastClr="000000">
                  <a:tint val="37000"/>
                  <a:satMod val="300000"/>
                </a:sysClr>
              </a:gs>
              <a:gs pos="100000">
                <a:sysClr val="windowText" lastClr="000000">
                  <a:tint val="15000"/>
                  <a:satMod val="350000"/>
                </a:sysClr>
              </a:gs>
            </a:gsLst>
            <a:lin ang="16200000" scaled="1"/>
          </a:gradFill>
          <a:ln w="9525" cap="flat" cmpd="sng" algn="ctr">
            <a:solidFill>
              <a:sysClr val="windowText" lastClr="000000">
                <a:shade val="95000"/>
                <a:satMod val="105000"/>
              </a:sysClr>
            </a:solidFill>
            <a:prstDash val="soli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业务数据</a:t>
            </a:r>
          </a:p>
        </p:txBody>
      </p:sp>
      <p:sp>
        <p:nvSpPr>
          <p:cNvPr id="38" name="矩形 37"/>
          <p:cNvSpPr/>
          <p:nvPr/>
        </p:nvSpPr>
        <p:spPr>
          <a:xfrm>
            <a:off x="7238396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6788597" y="3631782"/>
            <a:ext cx="270435" cy="257953"/>
          </a:xfrm>
          <a:prstGeom prst="rect">
            <a:avLst/>
          </a:prstGeom>
          <a:noFill/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40" name="直线箭头连接符 39"/>
          <p:cNvCxnSpPr/>
          <p:nvPr/>
        </p:nvCxnSpPr>
        <p:spPr>
          <a:xfrm>
            <a:off x="7823414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1" name="直线箭头连接符 40"/>
          <p:cNvCxnSpPr/>
          <p:nvPr/>
        </p:nvCxnSpPr>
        <p:spPr>
          <a:xfrm>
            <a:off x="7371126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2" name="直线箭头连接符 41"/>
          <p:cNvCxnSpPr/>
          <p:nvPr/>
        </p:nvCxnSpPr>
        <p:spPr>
          <a:xfrm>
            <a:off x="6923816" y="3936572"/>
            <a:ext cx="0" cy="309544"/>
          </a:xfrm>
          <a:prstGeom prst="straightConnector1">
            <a:avLst/>
          </a:prstGeom>
          <a:noFill/>
          <a:ln w="12700" cap="flat" cmpd="sng" algn="ctr">
            <a:solidFill>
              <a:srgbClr val="EC5044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3" name="椭圆 42"/>
          <p:cNvSpPr/>
          <p:nvPr/>
        </p:nvSpPr>
        <p:spPr>
          <a:xfrm>
            <a:off x="5137130" y="1961461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44" name="椭圆 43"/>
          <p:cNvSpPr/>
          <p:nvPr/>
        </p:nvSpPr>
        <p:spPr>
          <a:xfrm>
            <a:off x="5137130" y="2374186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45" name="椭圆 44"/>
          <p:cNvSpPr/>
          <p:nvPr/>
        </p:nvSpPr>
        <p:spPr>
          <a:xfrm>
            <a:off x="5137130" y="2786912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cxnSp>
        <p:nvCxnSpPr>
          <p:cNvPr id="46" name="肘形连接符 45"/>
          <p:cNvCxnSpPr/>
          <p:nvPr/>
        </p:nvCxnSpPr>
        <p:spPr>
          <a:xfrm rot="16200000" flipV="1">
            <a:off x="6173222" y="1981589"/>
            <a:ext cx="1515548" cy="1784835"/>
          </a:xfrm>
          <a:prstGeom prst="bentConnector2">
            <a:avLst/>
          </a:prstGeom>
          <a:noFill/>
          <a:ln w="12700" cap="flat" cmpd="sng" algn="ctr">
            <a:solidFill>
              <a:sysClr val="windowText" lastClr="000000">
                <a:lumMod val="75000"/>
                <a:lumOff val="25000"/>
              </a:sysClr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7" name="肘形连接符 46"/>
          <p:cNvCxnSpPr/>
          <p:nvPr/>
        </p:nvCxnSpPr>
        <p:spPr>
          <a:xfrm rot="16200000" flipV="1">
            <a:off x="6154685" y="2412852"/>
            <a:ext cx="1102823" cy="1335036"/>
          </a:xfrm>
          <a:prstGeom prst="bentConnector2">
            <a:avLst/>
          </a:prstGeom>
          <a:noFill/>
          <a:ln w="12700" cap="flat" cmpd="sng" algn="ctr">
            <a:solidFill>
              <a:srgbClr val="40404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8" name="肘形连接符 47"/>
          <p:cNvCxnSpPr/>
          <p:nvPr/>
        </p:nvCxnSpPr>
        <p:spPr>
          <a:xfrm rot="16200000" flipV="1">
            <a:off x="6136148" y="2844114"/>
            <a:ext cx="690098" cy="885237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9" name="矩形 48"/>
          <p:cNvSpPr/>
          <p:nvPr/>
        </p:nvSpPr>
        <p:spPr>
          <a:xfrm>
            <a:off x="3159175" y="2054876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分片任务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50" name="直线箭头连接符 49"/>
          <p:cNvCxnSpPr/>
          <p:nvPr/>
        </p:nvCxnSpPr>
        <p:spPr>
          <a:xfrm>
            <a:off x="3737396" y="2116232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1" name="矩形 50"/>
          <p:cNvSpPr/>
          <p:nvPr/>
        </p:nvSpPr>
        <p:spPr>
          <a:xfrm>
            <a:off x="5001913" y="1703508"/>
            <a:ext cx="1126810" cy="1496129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2" name="文本框 51"/>
          <p:cNvSpPr txBox="1"/>
          <p:nvPr/>
        </p:nvSpPr>
        <p:spPr>
          <a:xfrm>
            <a:off x="5120324" y="1690537"/>
            <a:ext cx="88998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执行器集群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cxnSp>
        <p:nvCxnSpPr>
          <p:cNvPr id="53" name="直线箭头连接符 52"/>
          <p:cNvCxnSpPr/>
          <p:nvPr/>
        </p:nvCxnSpPr>
        <p:spPr>
          <a:xfrm>
            <a:off x="3737396" y="2536989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54" name="肘形连接符 104"/>
          <p:cNvCxnSpPr/>
          <p:nvPr/>
        </p:nvCxnSpPr>
        <p:spPr>
          <a:xfrm flipV="1">
            <a:off x="3724695" y="2941683"/>
            <a:ext cx="1393219" cy="0"/>
          </a:xfrm>
          <a:prstGeom prst="straightConnector1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5" name="矩形 54"/>
          <p:cNvSpPr/>
          <p:nvPr/>
        </p:nvSpPr>
        <p:spPr>
          <a:xfrm>
            <a:off x="2929601" y="1692409"/>
            <a:ext cx="738941" cy="2946112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6" name="文本框 55"/>
          <p:cNvSpPr txBox="1"/>
          <p:nvPr/>
        </p:nvSpPr>
        <p:spPr>
          <a:xfrm>
            <a:off x="2946595" y="1664863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调度中心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7" name="文本框 56"/>
          <p:cNvSpPr txBox="1"/>
          <p:nvPr/>
        </p:nvSpPr>
        <p:spPr>
          <a:xfrm>
            <a:off x="3785520" y="1844218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8" name="文本框 57"/>
          <p:cNvSpPr txBox="1"/>
          <p:nvPr/>
        </p:nvSpPr>
        <p:spPr>
          <a:xfrm>
            <a:off x="3785519" y="2260653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59" name="文本框 58"/>
          <p:cNvSpPr txBox="1"/>
          <p:nvPr/>
        </p:nvSpPr>
        <p:spPr>
          <a:xfrm>
            <a:off x="3785518" y="2681507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分片参数：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2,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6762374" y="4686017"/>
            <a:ext cx="130676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总数据量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30000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条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6177731" y="1808755"/>
            <a:ext cx="8723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10000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6177731" y="2251713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10001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0000</a:t>
            </a:r>
            <a:endParaRPr kumimoji="1" lang="zh-CN" altLang="en-US" sz="1100" dirty="0">
              <a:solidFill>
                <a:prstClr val="black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6177731" y="2669901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20001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~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30000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  <p:sp>
        <p:nvSpPr>
          <p:cNvPr id="64" name="矩形 63"/>
          <p:cNvSpPr/>
          <p:nvPr/>
        </p:nvSpPr>
        <p:spPr>
          <a:xfrm>
            <a:off x="8523288" y="1290489"/>
            <a:ext cx="1825159" cy="1246595"/>
          </a:xfrm>
          <a:prstGeom prst="rect">
            <a:avLst/>
          </a:prstGeom>
          <a:solidFill>
            <a:srgbClr val="FFFF00"/>
          </a:solidFill>
          <a:ln w="9525" cap="flat" cmpd="sng" algn="ctr">
            <a:solidFill>
              <a:sysClr val="windowText" lastClr="000000">
                <a:lumMod val="65000"/>
                <a:lumOff val="35000"/>
              </a:sysClr>
            </a:solidFill>
            <a:prstDash val="solid"/>
            <a:headEnd type="none"/>
            <a:tailEnd type="triangle"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noAutofit/>
          </a:bodyPr>
          <a:lstStyle/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意义：</a:t>
            </a: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1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、协同处理大量数据</a:t>
            </a: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2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、动态扩容，动态分片</a:t>
            </a:r>
          </a:p>
        </p:txBody>
      </p:sp>
      <p:sp>
        <p:nvSpPr>
          <p:cNvPr id="65" name="矩形 64"/>
          <p:cNvSpPr/>
          <p:nvPr/>
        </p:nvSpPr>
        <p:spPr>
          <a:xfrm>
            <a:off x="3159175" y="3349165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注册中心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</a:endParaRPr>
          </a:p>
        </p:txBody>
      </p:sp>
      <p:cxnSp>
        <p:nvCxnSpPr>
          <p:cNvPr id="66" name="肘形连接符 65"/>
          <p:cNvCxnSpPr/>
          <p:nvPr/>
        </p:nvCxnSpPr>
        <p:spPr>
          <a:xfrm rot="5400000">
            <a:off x="4277968" y="2510887"/>
            <a:ext cx="724319" cy="1895454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67" name="文本框 66"/>
          <p:cNvSpPr txBox="1"/>
          <p:nvPr/>
        </p:nvSpPr>
        <p:spPr>
          <a:xfrm>
            <a:off x="4185027" y="3533075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srgbClr val="FF0000"/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</a:rPr>
              <a:t>心跳注册</a:t>
            </a:r>
            <a:endParaRPr kumimoji="1" lang="zh-CN" altLang="en-US" sz="1100" dirty="0">
              <a:solidFill>
                <a:srgbClr val="FF0000"/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669</Words>
  <Application>Microsoft Macintosh PowerPoint</Application>
  <PresentationFormat>宽屏</PresentationFormat>
  <Paragraphs>485</Paragraphs>
  <Slides>9</Slides>
  <Notes>7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17" baseType="lpstr">
      <vt:lpstr>Arial</vt:lpstr>
      <vt:lpstr>Calibri</vt:lpstr>
      <vt:lpstr>Calibri Light</vt:lpstr>
      <vt:lpstr>Heiti SC Light</vt:lpstr>
      <vt:lpstr>MS PGothic</vt:lpstr>
      <vt:lpstr>宋体</vt:lpstr>
      <vt:lpstr>微软雅黑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Microsoft Office 用户</cp:lastModifiedBy>
  <cp:revision>402</cp:revision>
  <dcterms:created xsi:type="dcterms:W3CDTF">2015-05-05T08:02:00Z</dcterms:created>
  <dcterms:modified xsi:type="dcterms:W3CDTF">2018-11-02T04:54:05Z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2052-10.1.0.7520</vt:lpwstr>
  </property>
</Properties>
</file>

<file path=docProps/thumbnail.jpeg>
</file>